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Old Standard TT"/>
      <p:regular r:id="rId19"/>
      <p:bold r:id="rId20"/>
      <p: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ldStandardT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ldStandardTT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gif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63de69cf6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63de69cf6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90357f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9035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9bf1e8eb99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9bf1e8eb9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90357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90357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459350" y="3516150"/>
            <a:ext cx="8118600" cy="125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Revolutionizing 3D Brain Tumor Segmentation</a:t>
            </a:r>
            <a:r>
              <a:rPr b="1" lang="en" sz="2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with SLMSA Network for Transformative Neuro-Insights</a:t>
            </a:r>
            <a:endParaRPr sz="3100">
              <a:solidFill>
                <a:schemeClr val="lt1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46334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By Harini Balaji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2650" y="-525275"/>
            <a:ext cx="4572000" cy="35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512700" y="1788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Agenda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512700" y="1942351"/>
            <a:ext cx="8118600" cy="26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What is this project about?</a:t>
            </a:r>
            <a:endParaRPr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Why this project?</a:t>
            </a:r>
            <a:endParaRPr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How does this project work?</a:t>
            </a:r>
            <a:endParaRPr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Results</a:t>
            </a:r>
            <a:endParaRPr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>
                <a:solidFill>
                  <a:schemeClr val="lt1"/>
                </a:solidFill>
              </a:rPr>
              <a:t>Conclusion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2550" y="0"/>
            <a:ext cx="3481452" cy="5143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9" name="Google Shape;69;p14"/>
          <p:cNvSpPr/>
          <p:nvPr/>
        </p:nvSpPr>
        <p:spPr>
          <a:xfrm>
            <a:off x="5662550" y="4020850"/>
            <a:ext cx="3481500" cy="112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Introduction: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Early diagnosis is critical; 3D medical image segmentation is key for effective diagnosis and treatment planning.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Challenges with Traditional and Deep Learning Methods: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Traditional methods struggle with diverse tumor shapes and textures.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Deep learning approaches like CNNs and Transformers have limitations in handling 3D images and global features.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Proposed Solution - SLM-SA Network: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Short-Term and Long-Term Memory Self-Attention (SLM-SA) network proposed to address limitations.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</a:pPr>
            <a:r>
              <a:rPr lang="en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Combines strengths of CNNs and Transformers for accurate and real-time 3D tumor segmentation.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4250" y="1500350"/>
            <a:ext cx="2744950" cy="1822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09925" y="239275"/>
            <a:ext cx="8118600" cy="22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275" y="455525"/>
            <a:ext cx="8118600" cy="21162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-266300" y="53375"/>
            <a:ext cx="883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Short-term and Long-term Self-Attention (</a:t>
            </a: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SLM-SA)  Network Architecture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74700" y="2754025"/>
            <a:ext cx="6074100" cy="22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Features: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Initial processing with a Feature Extraction Module.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Two Branches: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Local Features Branch extracts local features.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Attention Branch (SM-SA) optimizes convolution output.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Close combination of Branches for effective information utilization.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Long-Term Memory Self-Attention (LM-SA) utilizes global features.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Image Reconstruction Module predicts tumor boundaries.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■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Maintains real-time application speed without sacrificing accuracy.</a:t>
            </a:r>
            <a:endParaRPr sz="1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5849900" y="2754025"/>
            <a:ext cx="29238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Contributions and Validation: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SLM-SA Network proposed as an efficient solution.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Achieves a balance between processing speed and segmentation accuracy.</a:t>
            </a:r>
            <a:endParaRPr sz="1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/>
        </p:nvSpPr>
        <p:spPr>
          <a:xfrm>
            <a:off x="4473350" y="-149400"/>
            <a:ext cx="4627800" cy="57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MRI Scan Types: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Native (T1): T1-weighted MRI without contrast agents, good for anatomy visualization.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Post-Contrast T1 (T1Gd): Acquired after contrast agent administration, highlights regions with increased permeability, like tumor tissue.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T2-weighted (T2): Provides information about water content, useful for visualizing abnormalities.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T2 Fluid Attenuated Inversion Recovery (T2-FLAIR): Specialized sequence suppressing cerebrospinal fluid signal, aids in detecting abnormalities near fluid-filled spaces.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Manual Annotations by Neuro-Radiologists: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GD-enhancing Tumor (ET): Portion of the tumor enhancing with contrast (Gd), often indicating the active, proliferating part of the tumor.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Peritumoral Edema (ED): Abnormal accumulation of fluid around the tumor, associated with increased pressure and potential impact on nearby brain structures.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Necrotic/Non-Enhancing Tumor Core (NCR/NET): Central portion of the tumor that may not enhance with contrast, indicating tissue death (necrosis) and less active or dormant tumor tissue.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850" y="983200"/>
            <a:ext cx="4168551" cy="3876802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1007175" y="59425"/>
            <a:ext cx="2607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Brats2020 Data 3D View using itkwidge</a:t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130300" y="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Model Training:</a:t>
            </a:r>
            <a:endParaRPr sz="2100"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0" y="441800"/>
            <a:ext cx="5188200" cy="46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rabicPeriod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AdamW Optimizer: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Variant of Adam optimizer for training deep neural networks.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Introduces weight decay directly into the optimization step.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Weight decay is a regularization term penalizing large weights to prevent overfitting.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Key difference: Weight decay applied directly to weights during update step, not in the loss function.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Can lead to improved generalization performance.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rabicPeriod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Intersection over Union (IoU) Metrics: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Commonly used metric for image segmentation model evaluation.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Measures overlap between predicted and ground truth segmentations.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Calculated as intersection of predicted and ground truth regions divided by their union.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rabicPeriod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Dice Loss: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Commonly used in image segmentation tasks.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Aims to maximize similarity between predicted and ground truth segmentations.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Derived from the Dice coefficient, also known as F1 score.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lphaL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Objective: Minimize Dice Loss during training for accurate segmentations.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6550" y="50175"/>
            <a:ext cx="3651000" cy="263230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5747850" y="2746750"/>
            <a:ext cx="270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5276550" y="2618700"/>
            <a:ext cx="3764100" cy="27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Dice Coefficient: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Metric for quantifying similarity between two sets.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Measures overlap between predicted and ground truth segmentations.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Ranges from 0 to 1, with 1 indicating perfect overlap.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Used to evaluate segmentation accuracy in medical imaging.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Training goal: Maximize Dice Coefficient to improve segmentation precision.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79225"/>
            <a:ext cx="8839198" cy="438614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1538775" y="117525"/>
            <a:ext cx="5771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Performance Comparison of  Unet and SLM-SA</a:t>
            </a:r>
            <a:endParaRPr sz="1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157800" y="111200"/>
            <a:ext cx="1218300" cy="67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Results</a:t>
            </a:r>
            <a:endParaRPr sz="2400"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11200"/>
            <a:ext cx="5943600" cy="320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0" y="3255750"/>
            <a:ext cx="6170100" cy="22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3D Visualization: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Utilizes the itkwidgets library for interactive exploration of segmentation results.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Enhances the understanding of the model's performance through visual inspection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Model Proficiency: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Demonstrates remarkable performance on both training and validation datasets.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Achieves high accuracy and IoU scores, indicating proficiency in capturing intricate details of brain tumor structures in 3D.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6170100" y="3365725"/>
            <a:ext cx="26976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SLMSA Model Performance: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Training Set Metrics: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Accuracy: 98.64%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IoU Score: 74.15%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Loss Value: 16.63%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417113" y="2055750"/>
            <a:ext cx="8520600" cy="27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1" marL="914400" rtl="0" algn="l">
              <a:spcBef>
                <a:spcPts val="150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Short-Term and Long-Term Memory Self-Attention (SLMSA) model stands out for its exceptional performance in 3D brain tumor segmentation.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Interactive 3D visualization, powered by the itkwidgets library, facilitates a user-friendly exploration and understanding of the model's segmentation results.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Beyond impressive quantitative metrics, the SLMSA model emerges as a valuable tool for clinicians and researchers, offering enhanced insights into 3D brain tumor images.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In contrast to other techniques, like UNet, the SLMSA model converges earlier, highlighting its superior performance and efficacy in advancing the field of neuroimaging.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The integration of deep learning techniques with advanced visualization not only sets this model apart but also positions it as a potential catalyst for transformative insights in both neuroimaging research and clinical decision-making.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0" y="0"/>
            <a:ext cx="3048000" cy="211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